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Р" initials="Н" lastIdx="1" clrIdx="0">
    <p:extLst>
      <p:ext uri="{19B8F6BF-5375-455C-9EA6-DF929625EA0E}">
        <p15:presenceInfo xmlns:p15="http://schemas.microsoft.com/office/powerpoint/2012/main" xmlns="" userId="Н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0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7T03:06:07.250" idx="1">
    <p:pos x="10" y="1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5154-4E0E-4382-8EE1-5A4339F2AE72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DC77-2F53-484D-BBE5-2E0D567F8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59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DC77-2F53-484D-BBE5-2E0D567F85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36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DC77-2F53-484D-BBE5-2E0D567F85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67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DC77-2F53-484D-BBE5-2E0D567F85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19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D32B-758B-4A6D-A71F-A6855AFACE92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7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950F-459A-42E0-B9EB-F46D85DC10DE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18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584-CD70-43AF-83AA-B91EA929B805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0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D479-D9F9-430C-B6C7-FC340844D2D8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795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1C69-D167-45DB-BA3C-CB8EF98F486E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72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D7E-7224-4D8A-A88B-8278C9EB13C4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59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B7FF-80A4-4763-B9F7-626D106A18B2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3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82A-5DA9-4929-8FCA-99BD61A9E8E1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1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3B3-DFAB-49F1-B4FF-171C62334A4D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7D00-08C9-4611-BD08-8EC5B49259DA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68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F9A-B526-4C90-9D10-13684FE51129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43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59C2-B128-4046-9506-7AD48263BD58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29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EC8D-12CF-4DAF-8D82-B591387182EB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8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309A-DD4A-4D12-A9EA-0D667C48B18E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0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BC56-43B1-4296-BD74-ABAF5CE05D55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3E0A-9A72-44F4-9A5F-D8B2D6E69FA1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93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4A99-A160-4AF8-A69E-541CB1F368F2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32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581D-7A49-4682-9DBF-C858CD6A93C3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6D8F-ADA7-4788-AECC-C3CAF8DF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91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openxmlformats.org/officeDocument/2006/relationships/image" Target="../media/image13.gif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gif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artfile.me/wallpaper/06-01-2018/1920x1080/vektornaya-grafika-priroda--nature-lug-l-12895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46"/>
          <a:stretch/>
        </p:blipFill>
        <p:spPr bwMode="auto">
          <a:xfrm>
            <a:off x="-1356" y="0"/>
            <a:ext cx="12293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304" y="235341"/>
            <a:ext cx="120935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Дидактическая игра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«Музыкальные цветы»</a:t>
            </a:r>
          </a:p>
          <a:p>
            <a:r>
              <a:rPr lang="ru-RU" sz="2000" b="1" u="sng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Цель</a:t>
            </a:r>
            <a:r>
              <a:rPr lang="ru-RU" sz="2000" b="1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: Развивать слуховое восприятие, умение слушать и сравнивать музыку </a:t>
            </a:r>
            <a:r>
              <a:rPr lang="ru-RU" sz="2000" b="1" dirty="0" err="1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разлмчного</a:t>
            </a:r>
            <a:r>
              <a:rPr lang="ru-RU" sz="2000" b="1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 характера (веселую, плясовую и спокойную колыбельную)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Развивать музыкальную память, представления о различном </a:t>
            </a:r>
          </a:p>
          <a:p>
            <a:r>
              <a:rPr lang="ru-RU" sz="2000" b="1" dirty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х</a:t>
            </a:r>
            <a:r>
              <a:rPr lang="ru-RU" sz="2000" b="1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арактере музыки.</a:t>
            </a:r>
          </a:p>
          <a:p>
            <a:r>
              <a:rPr lang="ru-RU" sz="2000" b="1" u="sng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Ход игры</a:t>
            </a:r>
            <a:r>
              <a:rPr lang="ru-RU" sz="2000" b="1" dirty="0" smtClean="0">
                <a:solidFill>
                  <a:srgbClr val="006600"/>
                </a:solidFill>
                <a:latin typeface="Book Antiqua" panose="02040602050305030304" pitchFamily="18" charset="0"/>
                <a:cs typeface="Raavi" panose="020B0502040204020203" pitchFamily="34" charset="0"/>
              </a:rPr>
              <a:t>: Звучит музыка, дети слушают, определяют характер музыкального произведения. Нажимают на соответствующее изображение. Если ответ правильный, цветок начинает качаться.</a:t>
            </a:r>
            <a:endParaRPr lang="ru-RU" b="1" dirty="0">
              <a:solidFill>
                <a:srgbClr val="006600"/>
              </a:solidFill>
              <a:latin typeface="Book Antiqua" panose="02040602050305030304" pitchFamily="18" charset="0"/>
              <a:cs typeface="Raav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115" y="4424426"/>
            <a:ext cx="2536516" cy="2177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7540" y="5894457"/>
            <a:ext cx="1954381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Играть</a:t>
            </a:r>
            <a:endParaRPr lang="ru-RU" sz="40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4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artfile.me/wallpaper/06-01-2018/1920x1080/vektornaya-grafika-priroda--nature-lug-l-1289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70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985790/10bc1fc7-e0eb-4bb1-9314-788daa8c53f9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044">
            <a:off x="4568379" y="4867126"/>
            <a:ext cx="936325" cy="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4" y="5441538"/>
            <a:ext cx="6147582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582" y="5441537"/>
            <a:ext cx="6044417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gifer.com/2mz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3483" flipH="1">
            <a:off x="8536330" y="5043087"/>
            <a:ext cx="1831487" cy="12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a1.narvii.com/6945/b25be97e3372b5f5bf16140a357a4f22298ca7cbr1-404-343_hq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5961">
            <a:off x="2731473" y="5303040"/>
            <a:ext cx="957105" cy="8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2.freepng.ru/20180622/fzk/kisspng-flower-smiley-rafflesia-drawing-clip-art-5b2d001b1e1b26.636161361529675803123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2"/>
          <a:stretch/>
        </p:blipFill>
        <p:spPr bwMode="auto">
          <a:xfrm>
            <a:off x="3350678" y="1785717"/>
            <a:ext cx="2381107" cy="30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sun3-10.userapi.com/NpeuFiyK0kG_C7xpvTIUT62HdQ3EOt-ZlZ8Haw/aSu4CAto6W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794" y="2380654"/>
            <a:ext cx="2527546" cy="41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clip.cookdiary.net/sites/default/files/wallpaper/daisy-clipart/412453/daisy-clipart-animated-412453-66185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9" y="2267115"/>
            <a:ext cx="3131682" cy="41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.pinimg.com/236x/72/d4/80/72d4806aed08d833c5cd7ca7c7ff0738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3" t="12843" r="10037"/>
          <a:stretch/>
        </p:blipFill>
        <p:spPr bwMode="auto">
          <a:xfrm>
            <a:off x="8480531" y="1296538"/>
            <a:ext cx="3655789" cy="271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520657" y="6214397"/>
            <a:ext cx="671342" cy="6436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81481" y="317608"/>
            <a:ext cx="414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А.Гречанинов - Грустная песенка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939" y="-269274"/>
            <a:ext cx="2538778" cy="25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5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artfile.me/wallpaper/06-01-2018/1920x1080/vektornaya-grafika-priroda--nature-lug-l-1289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39"/>
            <a:ext cx="1222270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985790/10bc1fc7-e0eb-4bb1-9314-788daa8c53f9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044">
            <a:off x="4568379" y="4867126"/>
            <a:ext cx="936325" cy="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4" y="5441538"/>
            <a:ext cx="6147582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582" y="5441537"/>
            <a:ext cx="6044417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gifer.com/2mz5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3483" flipH="1">
            <a:off x="8536330" y="5043087"/>
            <a:ext cx="1831487" cy="12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a1.narvii.com/6945/b25be97e3372b5f5bf16140a357a4f22298ca7cbr1-404-343_hq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5961">
            <a:off x="2731473" y="5303040"/>
            <a:ext cx="957105" cy="8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109">
            <a:off x="265540" y="24609"/>
            <a:ext cx="1732495" cy="17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2.freepng.ru/20180622/fzk/kisspng-flower-smiley-rafflesia-drawing-clip-art-5b2d001b1e1b26.636161361529675803123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2"/>
          <a:stretch/>
        </p:blipFill>
        <p:spPr bwMode="auto">
          <a:xfrm>
            <a:off x="3523558" y="1885136"/>
            <a:ext cx="2381107" cy="30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sun3-10.userapi.com/NpeuFiyK0kG_C7xpvTIUT62HdQ3EOt-ZlZ8Haw/aSu4CAto6W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970" y="2292553"/>
            <a:ext cx="2527546" cy="41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clip.cookdiary.net/sites/default/files/wallpaper/daisy-clipart/412453/daisy-clipart-animated-412453-66185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9" y="2267115"/>
            <a:ext cx="3131682" cy="41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.pinimg.com/236x/72/d4/80/72d4806aed08d833c5cd7ca7c7ff0738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3" t="12843" r="10037"/>
          <a:stretch/>
        </p:blipFill>
        <p:spPr bwMode="auto">
          <a:xfrm>
            <a:off x="8480531" y="1296538"/>
            <a:ext cx="3655789" cy="271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520656" y="6214396"/>
            <a:ext cx="647735" cy="6648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90619" y="436724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6600"/>
                </a:solidFill>
              </a:rPr>
              <a:t>Жилинский</a:t>
            </a:r>
            <a:r>
              <a:rPr lang="ru-RU" dirty="0">
                <a:solidFill>
                  <a:srgbClr val="006600"/>
                </a:solidFill>
              </a:rPr>
              <a:t> - Полька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86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artfile.me/wallpaper/06-01-2018/1920x1080/vektornaya-grafika-priroda--nature-lug-l-1289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510" y="-23804"/>
            <a:ext cx="1222270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985790/10bc1fc7-e0eb-4bb1-9314-788daa8c53f9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044">
            <a:off x="4568379" y="4867126"/>
            <a:ext cx="936325" cy="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4" y="5441538"/>
            <a:ext cx="6147582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582" y="5441537"/>
            <a:ext cx="6044417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gifer.com/2mz5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3483" flipH="1">
            <a:off x="8536330" y="5043087"/>
            <a:ext cx="1831487" cy="12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a1.narvii.com/6945/b25be97e3372b5f5bf16140a357a4f22298ca7cbr1-404-343_hq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5961">
            <a:off x="2731473" y="5303040"/>
            <a:ext cx="957105" cy="8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109">
            <a:off x="265540" y="24609"/>
            <a:ext cx="1732495" cy="17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2.freepng.ru/20180622/fzk/kisspng-flower-smiley-rafflesia-drawing-clip-art-5b2d001b1e1b26.636161361529675803123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2"/>
          <a:stretch/>
        </p:blipFill>
        <p:spPr bwMode="auto">
          <a:xfrm>
            <a:off x="3354070" y="1858877"/>
            <a:ext cx="2381107" cy="30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sun3-10.userapi.com/NpeuFiyK0kG_C7xpvTIUT62HdQ3EOt-ZlZ8Haw/aSu4CAto6W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366" y="2542562"/>
            <a:ext cx="2527546" cy="41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clip.cookdiary.net/sites/default/files/wallpaper/daisy-clipart/412453/daisy-clipart-animated-412453-66185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9" y="2267115"/>
            <a:ext cx="3131682" cy="41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.pinimg.com/236x/72/d4/80/72d4806aed08d833c5cd7ca7c7ff0738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3" t="12843" r="10037"/>
          <a:stretch/>
        </p:blipFill>
        <p:spPr bwMode="auto">
          <a:xfrm>
            <a:off x="8480531" y="1296538"/>
            <a:ext cx="3655789" cy="271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520656" y="6214396"/>
            <a:ext cx="672011" cy="6506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36310" y="341412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М. Глинка - Жаворонок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/>
          <a:srcRect t="9991" b="45991"/>
          <a:stretch/>
        </p:blipFill>
        <p:spPr>
          <a:xfrm>
            <a:off x="482235" y="716553"/>
            <a:ext cx="2639144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2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artfile.me/wallpaper/06-01-2018/1920x1080/vektornaya-grafika-priroda--nature-lug-l-1289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70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985790/10bc1fc7-e0eb-4bb1-9314-788daa8c53f9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044">
            <a:off x="4568379" y="4867126"/>
            <a:ext cx="936325" cy="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4" y="5441538"/>
            <a:ext cx="6147582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582" y="5441537"/>
            <a:ext cx="6044417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gifer.com/2mz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3483" flipH="1">
            <a:off x="8536330" y="5043087"/>
            <a:ext cx="1831487" cy="12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a1.narvii.com/6945/b25be97e3372b5f5bf16140a357a4f22298ca7cbr1-404-343_hq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5961">
            <a:off x="2731473" y="5303040"/>
            <a:ext cx="957105" cy="8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109">
            <a:off x="265540" y="24609"/>
            <a:ext cx="1732495" cy="17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2.freepng.ru/20180622/fzk/kisspng-flower-smiley-rafflesia-drawing-clip-art-5b2d001b1e1b26.636161361529675803123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2"/>
          <a:stretch/>
        </p:blipFill>
        <p:spPr bwMode="auto">
          <a:xfrm>
            <a:off x="3443213" y="1874028"/>
            <a:ext cx="2381107" cy="30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sun3-10.userapi.com/NpeuFiyK0kG_C7xpvTIUT62HdQ3EOt-ZlZ8Haw/aSu4CAto6W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366" y="2542562"/>
            <a:ext cx="2527546" cy="41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clip.cookdiary.net/sites/default/files/wallpaper/daisy-clipart/412453/daisy-clipart-animated-412453-66185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9" y="2267115"/>
            <a:ext cx="3131682" cy="41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.pinimg.com/236x/72/d4/80/72d4806aed08d833c5cd7ca7c7ff0738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3" t="12843" r="10037"/>
          <a:stretch/>
        </p:blipFill>
        <p:spPr bwMode="auto">
          <a:xfrm>
            <a:off x="8480531" y="1296538"/>
            <a:ext cx="3655789" cy="271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394830" y="6214396"/>
            <a:ext cx="785365" cy="6436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60240" y="252058"/>
            <a:ext cx="367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Раймонд </a:t>
            </a:r>
            <a:r>
              <a:rPr lang="ru-RU" dirty="0" err="1">
                <a:solidFill>
                  <a:srgbClr val="006600"/>
                </a:solidFill>
              </a:rPr>
              <a:t>Паулс</a:t>
            </a:r>
            <a:r>
              <a:rPr lang="ru-RU" dirty="0">
                <a:solidFill>
                  <a:srgbClr val="006600"/>
                </a:solidFill>
              </a:rPr>
              <a:t> - Колыбельная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17109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artfile.me/wallpaper/06-01-2018/1920x1080/vektornaya-grafika-priroda--nature-lug-l-1289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708" y="-109183"/>
            <a:ext cx="12222705" cy="69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985790/10bc1fc7-e0eb-4bb1-9314-788daa8c53f9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044">
            <a:off x="4375643" y="4822020"/>
            <a:ext cx="936325" cy="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41537"/>
            <a:ext cx="6147582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wiki.vladimir.i-edu.ru/images/1/12/Cveta-1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582" y="5441537"/>
            <a:ext cx="6044417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gifer.com/2mz5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3483" flipH="1">
            <a:off x="8536330" y="5043087"/>
            <a:ext cx="1831487" cy="12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a1.narvii.com/6945/b25be97e3372b5f5bf16140a357a4f22298ca7cbr1-404-343_hq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5961">
            <a:off x="2731473" y="5303040"/>
            <a:ext cx="957105" cy="8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109">
            <a:off x="265540" y="24609"/>
            <a:ext cx="1732495" cy="17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6D8F-ADA7-4788-AECC-C3CAF8DF92B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9018" y="377721"/>
            <a:ext cx="5785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8000"/>
                </a:solidFill>
                <a:latin typeface="Segoe Script" panose="020B0504020000000003" pitchFamily="34" charset="0"/>
              </a:rPr>
              <a:t>Молодец!</a:t>
            </a:r>
            <a:endParaRPr lang="ru-RU" sz="8800" b="1" dirty="0">
              <a:solidFill>
                <a:srgbClr val="008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400" y="1900073"/>
            <a:ext cx="3246488" cy="27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2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484</TotalTime>
  <Words>92</Words>
  <Application>Microsoft Office PowerPoint</Application>
  <PresentationFormat>Произвольный</PresentationFormat>
  <Paragraphs>21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Damask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Windows User</cp:lastModifiedBy>
  <cp:revision>27</cp:revision>
  <dcterms:created xsi:type="dcterms:W3CDTF">2020-04-16T18:47:33Z</dcterms:created>
  <dcterms:modified xsi:type="dcterms:W3CDTF">2021-04-08T10:12:45Z</dcterms:modified>
</cp:coreProperties>
</file>